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</p:sldIdLst>
  <p:sldSz cx="12192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690367840" val="1066" rev64="64" revOS="4"/>
      <pr:smFileRevision xmlns:pr="smNativeData" xmlns="smNativeData" dt="1690367840" val="101"/>
      <pr:guideOptions xmlns:pr="smNativeData" xmlns="smNativeData" dt="1690367840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74" d="100"/>
          <a:sy n="74" d="100"/>
        </p:scale>
        <p:origin x="1346" y="214"/>
      </p:cViewPr>
      <p:guideLst x="0" y="0"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2" d="100"/>
        <a:sy n="12" d="100"/>
      </p:scale>
      <p:origin x="0" y="0"/>
    </p:cViewPr>
  </p:sorterViewPr>
  <p:notesViewPr>
    <p:cSldViewPr snapToObjects="1" showGuides="1">
      <p:cViewPr>
        <p:scale>
          <a:sx n="74" d="100"/>
          <a:sy n="74" d="100"/>
        </p:scale>
        <p:origin x="1346" y="214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EAAAAAAAAAMAAAABQAAAAAAAAAAAD//wAAAQAAAP//AAABAA==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Master-Untertitelstil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499D-D3DD-64BF-9389-25EA07C76570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4998-D6DD-64BF-9389-20EA07C7657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100A-44DD-64E6-9389-B2B35EC765E7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56C8-86DD-64A0-9389-70F518C7652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6584-CADD-6493-9389-3CC62BC76569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587F-31DD-64AE-9389-C7FB16C76592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56DC-92DD-64A0-9389-64F518C76531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621B-55DD-6494-9389-A3C12CC765F6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56AA-E4DD-64A0-9389-12F518C76547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5D89-C7DD-64AB-9389-31FE13C76564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4706-48DD-64B1-9389-BEE409C765EB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02BA-F4DD-64F4-9389-02A14CC7655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32F4-BADD-64C4-9389-4C917CC76519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2AB0-FEDD-64DC-9389-088964C7655D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1132-7CDD-64E7-9389-8AB25FC765DF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wY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0BE2-ACDD-64FD-9389-5AA845C7650F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Grafik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784D-03DD-648E-9389-F5DB36C765A0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5628-66DD-64A0-9389-90F518C765C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49Ij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MAAAABQAAAAAAAAAAAD//wAAAQAAAP//AAABAA=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7692-DCDD-6480-9389-2AD538C7657F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6c3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065D-13DD-64F0-9389-E5A548C765B0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MAAAAAAAAAMAAAABQAAAAAAAAAAAD//wAAAQAAAP//AAABAA=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MAAAAAAAAAMAAAABQAAAAAAAAAAAD//wAAAQAAAP//AAABAA==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315DF2-BCDD-64AB-9389-4AFE13C7651F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0317C98-D6DD-648A-9389-20DF32C76575}" type="slidenum">
              <a:t/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Standard-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MAAAABQAAAAAAAAAAAD//wAAAQAAAP//AAABAA==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MAAAABQAAAAAAAAAAAD//wAAAQAAAP//AAABAA==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3031119B-D5DD-64E7-9389-23B25FC76576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YPfA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30315865-2BDD-64AE-9389-DDFB16C76588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1"/>
          <p:cNvGrpSpPr>
            <a:extLst>
              <a:ext uri="smNativeData">
                <pr:smNativeData xmlns:pr="smNativeData" xmlns="smNativeData" val="SMDATA_6_YPfAZBMAAAAlAAAAAQAAAA8BAAAAkAAAAEgAAACQAAAASAAAAAAAAAAAAAAAAAAAABcAAAAUAAAAAAAAAAAAAAD/fwAA/38AAAAAAAAJAAAABAAAAAQAAAAfAAAAVAAAAAAAAAAAAAAAAAAAAAAAAAAAAAAAAAAAAAAAAAAAAAAAAAAAAAAAAAAAAAAAAAAAAAAAAAAAAAAAAAAAAAAAAAAAAAAAAAAAAAAAAAAAAAAAAAAAACEAAAAYAAAAFAAAANj///8AAAAAnyUAABsSAAAQAAAAJgAAAAgAAAD/////AAAAAA=="/>
              </a:ext>
            </a:extLst>
          </p:cNvGrpSpPr>
          <p:nvPr/>
        </p:nvGrpSpPr>
        <p:grpSpPr>
          <a:xfrm>
            <a:off x="-25400" y="0"/>
            <a:ext cx="6141085" cy="2943225"/>
            <a:chOff x="-25400" y="0"/>
            <a:chExt cx="6141085" cy="2943225"/>
          </a:xfrm>
        </p:grpSpPr>
        <p:pic>
          <p:nvPicPr>
            <p:cNvPr id="5" name="Grafik2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kABo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Nj///8CAAAAnyU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0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Textbox1"/>
            <p:cNvSpPr txBox="1">
              <a:extLst>
                <a:ext uri="smNativeData">
  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eRUAAAAAAACfJQAAGxIAAAAAAAAmAAAACAAAAP//////////MAAAABQAAAAAAAAAAAD//wAAAQAAAP//AAABAA=="/>
                </a:ext>
              </a:extLst>
            </p:cNvSpPr>
            <p:nvPr/>
          </p:nvSpPr>
          <p:spPr>
            <a:xfrm>
              <a:off x="349059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3" name="Grafik3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RAAk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4YAAACAAAAqyI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129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6" name="Textbox2"/>
          <p:cNvSpPr txBox="1">
            <a:extLst>
              <a:ext uri="smNativeData">
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EhYAANQIAAAUJQAAVRAAAAAAAAAmAAAACAAAAP//////////MAAAABQAAAAAAAAAAAD//wAAAQAAAP//AAABAA=="/>
              </a:ext>
            </a:extLst>
          </p:cNvSpPr>
          <p:nvPr/>
        </p:nvSpPr>
        <p:spPr>
          <a:xfrm>
            <a:off x="3587750" y="1435100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Zitrus Seminar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grpSp>
        <p:nvGrpSpPr>
          <p:cNvPr id="7" name="Gruppe2"/>
          <p:cNvGrpSpPr>
            <a:extLst>
              <a:ext uri="smNativeData">
                <pr:smNativeData xmlns:pr="smNativeData" xmlns="smNativeData" val="SMDATA_6_YPfAZBMAAAAlAAAAAQAAAA8BAAAAkAAAAEgAAACQAAAASAAAAAAAAAAAAAAAAAAAABcAAAAUAAAAAAAAAAAAAAD/fwAA/38AAAAAAAAJAAAABAAAAAAAAAAfAAAAVAAAAAAAAAAAAAAAAAAAAAAAAAAAAAAAAAAAAAAAAAAAAAAAAAAAAAAAAAAAAAAAAAAAAAAAAAAAAAAAAAAAAAAAAAAAAAAAAAAAAAAAAAAAAAAAAAAAACEAAAAYAAAAFAAAAOv///8ZEgAAsiUAADQkAAAQAAAAJgAAAAgAAAD/////AAAAAA=="/>
              </a:ext>
            </a:extLst>
          </p:cNvGrpSpPr>
          <p:nvPr/>
        </p:nvGrpSpPr>
        <p:grpSpPr>
          <a:xfrm>
            <a:off x="-13335" y="2941955"/>
            <a:ext cx="6141085" cy="2943225"/>
            <a:chOff x="-13335" y="2941955"/>
            <a:chExt cx="6141085" cy="2943225"/>
          </a:xfrm>
        </p:grpSpPr>
        <p:pic>
          <p:nvPicPr>
            <p:cNvPr id="10" name="Grafik1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v///8bEgAAsiUAADQ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3335" y="294322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9" name="Textbox5"/>
            <p:cNvSpPr txBox="1">
              <a:extLst>
                <a:ext uri="smNativeData">
  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jBUAABkSAACyJQAANCQAAAAAAAAmAAAACAAAAP//////////MAAAABQAAAAAAAAAAAD//wAAAQAAAP//AAABAA=="/>
                </a:ext>
              </a:extLst>
            </p:cNvSpPr>
            <p:nvPr/>
          </p:nvSpPr>
          <p:spPr>
            <a:xfrm>
              <a:off x="3502660" y="294195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8" name="Grafik4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IEYAAAbEgAAviIAAFg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3355" y="294322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11" name="Textbox4"/>
          <p:cNvSpPr txBox="1">
            <a:extLst>
              <a:ext uri="smNativeData">
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LwC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BRYAAO0aAAAHJQAAbiIAAAAAAAAmAAAACAAAAP//////////MAAAABQAAAAAAAAAAAD//wAAAQAAAP//AAABAA=="/>
              </a:ext>
            </a:extLst>
          </p:cNvSpPr>
          <p:nvPr/>
        </p:nvSpPr>
        <p:spPr>
          <a:xfrm>
            <a:off x="3579495" y="4377055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Zitrus Seminar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grpSp>
        <p:nvGrpSpPr>
          <p:cNvPr id="12" name="Gruppe3"/>
          <p:cNvGrpSpPr>
            <a:extLst>
              <a:ext uri="smNativeData">
                <pr:smNativeData xmlns:pr="smNativeData" xmlns="smNativeData" val="SMDATA_6_YPfAZBMAAAAlAAAAAQAAAA8BAAAAkAAAAEgAAACQAAAASAAAAAAAAAAAAAAAAAAAABcAAAAUAAAAAAAAAAAAAAD/fwAA/38AAAAAAAAJAAAABAAAAAAAAAAfAAAAVAAAAAAAAAAAAAAAAAAAAAAAAAAAAAAAAAAAAAAAAAAAAAAAAAAAAAAAAAAAAAAAAAAAAAAAAAAAAAAAAAAAAAAAAAAAAAAAAAAAAAAAAAAAAAAAAAAAACEAAAAYAAAAFAAAAE4lAAAbEgAAFUsAADYkAAAQAAAAJgAAAAgAAAD/////AAAAAA=="/>
              </a:ext>
            </a:extLst>
          </p:cNvGrpSpPr>
          <p:nvPr/>
        </p:nvGrpSpPr>
        <p:grpSpPr>
          <a:xfrm>
            <a:off x="6064250" y="2943225"/>
            <a:ext cx="6141085" cy="2943225"/>
            <a:chOff x="6064250" y="2943225"/>
            <a:chExt cx="6141085" cy="2943225"/>
          </a:xfrm>
        </p:grpSpPr>
        <p:pic>
          <p:nvPicPr>
            <p:cNvPr id="15" name="Grafik5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dEgAAFUsAADY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294449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4" name="Textbox3"/>
            <p:cNvSpPr txBox="1">
              <a:extLst>
                <a:ext uri="smNativeData">
  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BsSAAAVSwAANiQAAAAAAAAmAAAACAAAAP//////////MAAAABQAAAAAAAAAAAD//wAAAQAAAP//AAABAA=="/>
                </a:ext>
              </a:extLst>
            </p:cNvSpPr>
            <p:nvPr/>
          </p:nvSpPr>
          <p:spPr>
            <a:xfrm>
              <a:off x="9580245" y="294322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3" name="Grafik6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dEgAAIUgAAFo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294449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grpSp>
        <p:nvGrpSpPr>
          <p:cNvPr id="16" name="Gruppe4"/>
          <p:cNvGrpSpPr>
            <a:extLst>
              <a:ext uri="smNativeData">
                <pr:smNativeData xmlns:pr="smNativeData" xmlns="smNativeData" val="SMDATA_6_YPfAZBMAAAAlAAAAAQAAAA8BAAAAkAAAAEgAAACQAAAASAAAAAAAAAAAAAAAAAAAABcAAAAUAAAAAAAAAAAAAAD/fwAA/38AAAAAAAAJAAAABAAAAAAAAAAfAAAAVAAAAAAAAAAAAAAAAAAAAAAAAAAAAAAAAAAAAAAAAAAAAAAAAAAAAAAAAAAAAAAAAAAAAAAAAAAAAAAAAAAAAAAAAAAAAAAAAAAAAAAAAAAAAAAAAAAAACEAAAAYAAAAFAAAAE4lAAAAAAAAFUsAABsSAAAQAAAAJgAAAAgAAAD/////AAAAAA=="/>
              </a:ext>
            </a:extLst>
          </p:cNvGrpSpPr>
          <p:nvPr/>
        </p:nvGrpSpPr>
        <p:grpSpPr>
          <a:xfrm>
            <a:off x="6064250" y="0"/>
            <a:ext cx="6141085" cy="2943225"/>
            <a:chOff x="6064250" y="0"/>
            <a:chExt cx="6141085" cy="2943225"/>
          </a:xfrm>
        </p:grpSpPr>
        <p:pic>
          <p:nvPicPr>
            <p:cNvPr id="19" name="Grafik7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CAAAAFUs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8" name="Textbox6"/>
            <p:cNvSpPr txBox="1">
              <a:extLst>
                <a:ext uri="smNativeData">
  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c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AAAAAAVSwAAGxIAAAAAAAAmAAAACAAAAP//////////MAAAABQAAAAAAAAAAAD//wAAAQAAAP//AAABAA=="/>
                </a:ext>
              </a:extLst>
            </p:cNvSpPr>
            <p:nvPr/>
          </p:nvSpPr>
          <p:spPr>
            <a:xfrm>
              <a:off x="958024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7" name="Grafik8"/>
            <p:cNvPicPr>
              <a:picLocks noChangeAspect="1"/>
              <a:extLst>
                <a:ext uri="smNativeData">
  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BQAFE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CAAAAIUg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20" name="Textbox7"/>
          <p:cNvSpPr txBox="1">
            <a:extLst>
              <a:ext uri="smNativeData">
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RTwAANQIAABHSwAAVRAAAAAAAAAmAAAACAAAAP//////////MAAAABQAAAAAAAAAAAD//wAAAQAAAP//AAABAA=="/>
              </a:ext>
            </a:extLst>
          </p:cNvSpPr>
          <p:nvPr/>
        </p:nvSpPr>
        <p:spPr>
          <a:xfrm>
            <a:off x="9797415" y="1435100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Zitrus Seminar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sp>
        <p:nvSpPr>
          <p:cNvPr id="21" name="Textbox8"/>
          <p:cNvSpPr txBox="1">
            <a:extLst>
              <a:ext uri="smNativeData">
                <pr:smNativeData xmlns:pr="smNativeData" xmlns="smNativeData" val="SMDATA_16_YPfA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Mm+Y+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lzsAAO0aAACZSgAAbiIAAAAAAAAmAAAACAAAAP//////////MAAAABQAAAAAAAAAAAD//wAAAQAAAP//AAABAA=="/>
              </a:ext>
            </a:extLst>
          </p:cNvSpPr>
          <p:nvPr/>
        </p:nvSpPr>
        <p:spPr>
          <a:xfrm>
            <a:off x="9686925" y="4377055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Zitrus Seminar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pic>
        <p:nvPicPr>
          <p:cNvPr id="22" name="Grafik9"/>
          <p:cNvPicPr>
            <a:picLocks noChangeAspect="1"/>
            <a:extLst>
              <a:ext uri="smNativeData">
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CQE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M////8BAAAAfxUAABwSAAAAAAAAJgAAAAgAAAD//////////zAAAAAUAAAAAAAAAAAA//8AAAEAAAD//wAAAQA="/>
              </a:ext>
            </a:extLst>
          </p:cNvPicPr>
          <p:nvPr/>
        </p:nvPicPr>
        <p:blipFill>
          <a:blip r:embed="rId4"/>
          <a:srcRect l="0" t="0" r="42400" b="0"/>
          <a:stretch>
            <a:fillRect/>
          </a:stretch>
        </p:blipFill>
        <p:spPr>
          <a:xfrm>
            <a:off x="-31115" y="635"/>
            <a:ext cx="3525520" cy="2943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3" name="Grafik10"/>
          <p:cNvPicPr>
            <a:picLocks noChangeAspect="1"/>
            <a:extLst>
              <a:ext uri="smNativeData">
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CQE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MP///8jEgAAcxUAAD4kAAAAAAAAJgAAAAgAAAD//////////zAAAAAUAAAAAAAAAAAA//8AAAEAAAD//wAAAQA="/>
              </a:ext>
            </a:extLst>
          </p:cNvPicPr>
          <p:nvPr/>
        </p:nvPicPr>
        <p:blipFill>
          <a:blip r:embed="rId4"/>
          <a:srcRect l="0" t="0" r="42400" b="0"/>
          <a:stretch>
            <a:fillRect/>
          </a:stretch>
        </p:blipFill>
        <p:spPr>
          <a:xfrm>
            <a:off x="-38735" y="2948305"/>
            <a:ext cx="3525520" cy="2943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4" name="Grafik11"/>
          <p:cNvPicPr>
            <a:picLocks noChangeAspect="1"/>
            <a:extLst>
              <a:ext uri="smNativeData">
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CQE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AAAAA/joAABsSAAAAAAAAJgAAAAgAAAD//////////zAAAAAUAAAAAAAAAAAA//8AAAEAAAD//wAAAQA="/>
              </a:ext>
            </a:extLst>
          </p:cNvPicPr>
          <p:nvPr/>
        </p:nvPicPr>
        <p:blipFill>
          <a:blip r:embed="rId4"/>
          <a:srcRect l="0" t="0" r="42400" b="0"/>
          <a:stretch>
            <a:fillRect/>
          </a:stretch>
        </p:blipFill>
        <p:spPr>
          <a:xfrm>
            <a:off x="6064250" y="0"/>
            <a:ext cx="3525520" cy="2943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5" name="Grafik12"/>
          <p:cNvPicPr>
            <a:picLocks noChangeAspect="1"/>
            <a:extLst>
              <a:ext uri="smNativeData">
                <pr:smNativeData xmlns:pr="smNativeData" xmlns="smNativeData" val="SMDATA_18_YPfA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CQE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YlAAAjEgAA9joAAD4kAAAAAAAAJgAAAAgAAAD//////////zAAAAAUAAAAAAAAAAAA//8AAAEAAAD//wAAAQA="/>
              </a:ext>
            </a:extLst>
          </p:cNvPicPr>
          <p:nvPr/>
        </p:nvPicPr>
        <p:blipFill>
          <a:blip r:embed="rId4"/>
          <a:srcRect l="0" t="0" r="42400" b="0"/>
          <a:stretch>
            <a:fillRect/>
          </a:stretch>
        </p:blipFill>
        <p:spPr>
          <a:xfrm>
            <a:off x="6059170" y="2948305"/>
            <a:ext cx="3525520" cy="294322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User</cp:lastModifiedBy>
  <cp:revision>0</cp:revision>
  <dcterms:created xsi:type="dcterms:W3CDTF">2022-10-28T15:52:04Z</dcterms:created>
  <dcterms:modified xsi:type="dcterms:W3CDTF">2023-07-26T10:37:20Z</dcterms:modified>
</cp:coreProperties>
</file>