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15279329" val="1068" rev64="64" revOS="4"/>
      <pr:smFileRevision xmlns:pr="smNativeData" xmlns="smNativeData" dt="1715279329" val="101"/>
      <pr:guideOptions xmlns:pr="smNativeData" xmlns="smNativeData" dt="1715279329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4" d="100"/>
          <a:sy n="74" d="100"/>
        </p:scale>
        <p:origin x="498" y="220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2" d="100"/>
        <a:sy n="12" d="100"/>
      </p:scale>
      <p:origin x="0" y="0"/>
    </p:cViewPr>
  </p:sorterViewPr>
  <p:notesViewPr>
    <p:cSldViewPr snapToObjects="1" showGuides="1">
      <p:cViewPr>
        <p:scale>
          <a:sx n="74" d="100"/>
          <a:sy n="74" d="100"/>
        </p:scale>
        <p:origin x="498" y="220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Master-Untertitelstil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453C-72D8-1AB3-96F7-84E60BB960D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2354-1AD8-1AD5-96F7-EC806DB960B9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5184-CAD8-1AA7-96F7-3CF21FB9606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0C69-27D8-1AFA-96F7-D1AF42B9608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491A-54D8-1ABF-96F7-A2EA07B960F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65CA-84D8-1A93-96F7-72C62BB9602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617C-32D8-1A97-96F7-C4C22FB96091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6D7E-30D8-1A9B-96F7-C6CE23B96093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25D7-99D8-1AD3-96F7-6F866BB9603A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3236-78D8-1AC4-96F7-8E917CB960DB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6E91-DFD8-1A98-96F7-29CD20B9607C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4921-6FD8-1ABF-96F7-99EA07B960CC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0D85-CBD8-1AFB-96F7-3DAE43B96068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15FF-B1D8-1AE3-96F7-47B65BB96012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3424-6AD8-1AC2-96F7-9C977AB960C9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1E68-26D8-1AE8-96F7-D0BD50B9608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Grafik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79EB-A5D8-1A8F-96F7-53DA37B96006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0678-36D8-1AF0-96F7-C0A548B9609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40AF-E1D8-1AB6-96F7-17E30EB96042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60AA-E4D8-1A96-96F7-12C32EB9604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54F7BEA-A4D8-1A8D-96F7-52D835B9600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F4323-6DD8-1AB5-96F7-9BE00DB960CE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Standard-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354F38DC-92D8-1ACE-96F7-649B76B9603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4RU9Z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354F4262-2CD8-1AB4-96F7-DAE10CB9608F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1"/>
          <p:cNvGrpSpPr>
            <a:extLst>
              <a:ext uri="smNativeData">
                <pr:smNativeData xmlns:pr="smNativeData" xmlns="smNativeData" val="SMDATA_6_4RU9ZhMAAAAlAAAAAQAAAA8BAAAAkAAAAEgAAACQAAAASAAAAAAAAAAAAAAAAAAAABcAAAAUAAAAAAAAAAAAAAD/fwAA/38AAAAAAAAJAAAABAAAAAAAAAAfAAAAVAAAAAAAAAAAAAAAAAAAAAAAAAAAAAAAAAAAAAAAAAAAAAAAAAAAAAAAAAAAAAAAAAAAAAAAAAAAAAAAAAAAAAAAAAAAAAAAAAAAAAAAAAAAAAAAAAAAACEAAAAYAAAAFAAAANj///8AAAAAnyUAABsSAAAQAAAAJgAAAAgAAAD/////AAAAAA=="/>
              </a:ext>
            </a:extLst>
          </p:cNvGrpSpPr>
          <p:nvPr/>
        </p:nvGrpSpPr>
        <p:grpSpPr>
          <a:xfrm>
            <a:off x="-25400" y="0"/>
            <a:ext cx="6141085" cy="2943225"/>
            <a:chOff x="-25400" y="0"/>
            <a:chExt cx="6141085" cy="2943225"/>
          </a:xfrm>
        </p:grpSpPr>
        <p:pic>
          <p:nvPicPr>
            <p:cNvPr id="5" name="Grafik2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kABo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j///8CAAAAnyU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Textbox1"/>
            <p:cNvSpPr txBox="1">
              <a:extLst>
                <a:ext uri="smNativeData">
  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eRUAAAAAAACfJQAAGxIAAAAAAAAmAAAACAAAAP//////////MAAAABQAAAAAAAAAAAD//wAAAQAAAP//AAABAA=="/>
                </a:ext>
              </a:extLst>
            </p:cNvSpPr>
            <p:nvPr/>
          </p:nvSpPr>
          <p:spPr>
            <a:xfrm>
              <a:off x="349059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3" name="Grafik3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RAAk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4YAAACAAAAqyI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29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6" name="Textbox2"/>
          <p:cNvSpPr txBox="1">
            <a:extLst>
              <a:ext uri="smNativeData">
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EhYAANQIAAAUJQAA5REAAAAAAAAmAAAACAAAAP//////////MAAAABQAAAAAAAAAAAD//wAAAQAAAP//AAABAA=="/>
              </a:ext>
            </a:extLst>
          </p:cNvSpPr>
          <p:nvPr/>
        </p:nvSpPr>
        <p:spPr>
          <a:xfrm>
            <a:off x="3587750" y="1435100"/>
            <a:ext cx="2439670" cy="1473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Sommerobst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7" name="Gruppe2"/>
          <p:cNvGrpSpPr>
            <a:extLst>
              <a:ext uri="smNativeData">
                <pr:smNativeData xmlns:pr="smNativeData" xmlns="smNativeData" val="SMDATA_6_4RU9ZhMAAAAlAAAAAQAAAA8BAAAAkAAAAEgAAACQAAAASAAAAAAAAAAAAAAAAAAAABcAAAAUAAAAAAAAAAAAAAD/fwAA/38AAAAAAAAJAAAABAAAAEAHDgAfAAAAVAAAAAAAAAAAAAAAAAAAAAAAAAAAAAAAAAAAAAAAAAAAAAAAAAAAAAAAAAAAAAAAAAAAAAAAAAAAAAAAAAAAAAAAAAAAAAAAAAAAAAAAAAAAAAAAAAAAACEAAAAYAAAAFAAAAOv///8ZEgAAsiUAADQkAAAQAAAAJgAAAAgAAAD/////AAAAAA=="/>
              </a:ext>
            </a:extLst>
          </p:cNvGrpSpPr>
          <p:nvPr/>
        </p:nvGrpSpPr>
        <p:grpSpPr>
          <a:xfrm>
            <a:off x="-13335" y="2941955"/>
            <a:ext cx="6141085" cy="2943225"/>
            <a:chOff x="-13335" y="2941955"/>
            <a:chExt cx="6141085" cy="2943225"/>
          </a:xfrm>
        </p:grpSpPr>
        <p:pic>
          <p:nvPicPr>
            <p:cNvPr id="10" name="Grafik1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v///8bEgAAsiUAADQ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3335" y="294322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" name="Textbox5"/>
            <p:cNvSpPr txBox="1">
              <a:extLst>
                <a:ext uri="smNativeData">
  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jBUAABkSAACyJQAANCQAAAAAAAAmAAAACAAAAP//////////MAAAABQAAAAAAAAAAAD//wAAAQAAAP//AAABAA=="/>
                </a:ext>
              </a:extLst>
            </p:cNvSpPr>
            <p:nvPr/>
          </p:nvSpPr>
          <p:spPr>
            <a:xfrm>
              <a:off x="3502660" y="294195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8" name="Grafik4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EYAAAbEgAAviIAAFg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3355" y="294322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11" name="Textbox4"/>
          <p:cNvSpPr txBox="1">
            <a:extLst>
              <a:ext uri="smNativeData">
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Lw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BRYAAO0aAAAHJQAANCQAAAAAAAAmAAAACAAAAP//////////MAAAABQAAAAAAAAAAAD//wAAAQAAAP//AAABAA=="/>
              </a:ext>
            </a:extLst>
          </p:cNvSpPr>
          <p:nvPr/>
        </p:nvSpPr>
        <p:spPr>
          <a:xfrm>
            <a:off x="3579495" y="4377055"/>
            <a:ext cx="2439670" cy="1508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Sommerobst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12" name="Gruppe3"/>
          <p:cNvGrpSpPr>
            <a:extLst>
              <a:ext uri="smNativeData">
                <pr:smNativeData xmlns:pr="smNativeData" xmlns="smNativeData" val="SMDATA_6_4RU9ZhMAAAAlAAAAAQAAAA8BAAAAkAAAAEgAAACQAAAASAAAAAAAAAAAAAAAAAAAABcAAAAUAAAAAAAAAAAAAAD/fwAA/38AAAAAAAAJAAAABAAAAEAHDgAfAAAAVAAAAAAAAAAAAAAAAAAAAAAAAAAAAAAAAAAAAAAAAAAAAAAAAAAAAAAAAAAAAAAAAAAAAAAAAAAAAAAAAAAAAAAAAAAAAAAAAAAAAAAAAAAAAAAAAAAAACEAAAAYAAAAFAAAAE4lAAAbEgAAFUsAADYkAAAQAAAAJgAAAAgAAAD/////AAAAAA=="/>
              </a:ext>
            </a:extLst>
          </p:cNvGrpSpPr>
          <p:nvPr/>
        </p:nvGrpSpPr>
        <p:grpSpPr>
          <a:xfrm>
            <a:off x="6064250" y="2943225"/>
            <a:ext cx="6141085" cy="2943225"/>
            <a:chOff x="6064250" y="2943225"/>
            <a:chExt cx="6141085" cy="2943225"/>
          </a:xfrm>
        </p:grpSpPr>
        <p:pic>
          <p:nvPicPr>
            <p:cNvPr id="15" name="Grafik5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dEgAAFUsAADY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294449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4" name="Textbox3"/>
            <p:cNvSpPr txBox="1">
              <a:extLst>
                <a:ext uri="smNativeData">
  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BsSAAAVSwAANiQAAAAAAAAmAAAACAAAAP//////////MAAAABQAAAAAAAAAAAD//wAAAQAAAP//AAABAA=="/>
                </a:ext>
              </a:extLst>
            </p:cNvSpPr>
            <p:nvPr/>
          </p:nvSpPr>
          <p:spPr>
            <a:xfrm>
              <a:off x="9580245" y="294322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3" name="Grafik6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dEgAAIUgAAFo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294449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grpSp>
        <p:nvGrpSpPr>
          <p:cNvPr id="16" name="Gruppe4"/>
          <p:cNvGrpSpPr>
            <a:extLst>
              <a:ext uri="smNativeData">
                <pr:smNativeData xmlns:pr="smNativeData" xmlns="smNativeData" val="SMDATA_6_4RU9ZhMAAAAlAAAAAQAAAA8BAAAAkAAAAEgAAACQAAAASAAAAAAAAAAAAAAAAAAAABcAAAAUAAAAAAAAAAAAAAD/fwAA/38AAAAAAAAJAAAABAAAAAAAgD8fAAAAVAAAAAAAAAAAAAAAAAAAAAAAAAAAAAAAAAAAAAAAAAAAAAAAAAAAAAAAAAAAAAAAAAAAAAAAAAAAAAAAAAAAAAAAAAAAAAAAAAAAAAAAAAAAAAAAAAAAACEAAAAYAAAAFAAAAE4lAAAAAAAAFUsAABsSAAAQAAAAJgAAAAgAAAD/////AAAAAA=="/>
              </a:ext>
            </a:extLst>
          </p:cNvGrpSpPr>
          <p:nvPr/>
        </p:nvGrpSpPr>
        <p:grpSpPr>
          <a:xfrm>
            <a:off x="6064250" y="0"/>
            <a:ext cx="6141085" cy="2943225"/>
            <a:chOff x="6064250" y="0"/>
            <a:chExt cx="6141085" cy="2943225"/>
          </a:xfrm>
        </p:grpSpPr>
        <p:pic>
          <p:nvPicPr>
            <p:cNvPr id="19" name="Grafik7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CAAAAFUs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8" name="Textbox6"/>
            <p:cNvSpPr txBox="1">
              <a:extLst>
                <a:ext uri="smNativeData">
  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c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AAAAAAVSwAAGxIAAAAAAAAmAAAACAAAAP//////////MAAAABQAAAAAAAAAAAD//wAAAQAAAP//AAABAA=="/>
                </a:ext>
              </a:extLst>
            </p:cNvSpPr>
            <p:nvPr/>
          </p:nvSpPr>
          <p:spPr>
            <a:xfrm>
              <a:off x="958024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7" name="Grafik8"/>
            <p:cNvPicPr>
              <a:picLocks noChangeAspect="1"/>
              <a:extLst>
                <a:ext uri="smNativeData">
  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BQAF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CAAAAIUg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20" name="Textbox7"/>
          <p:cNvSpPr txBox="1">
            <a:extLst>
              <a:ext uri="smNativeData">
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RTwAANQIAABHSwAAGRIAAAAAAAAmAAAACAAAAP//////////MAAAABQAAAAAAAAAAAD//wAAAQAAAP//AAABAA=="/>
              </a:ext>
            </a:extLst>
          </p:cNvSpPr>
          <p:nvPr/>
        </p:nvSpPr>
        <p:spPr>
          <a:xfrm>
            <a:off x="9797415" y="1435100"/>
            <a:ext cx="2439670" cy="15068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Sommerobst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sp>
        <p:nvSpPr>
          <p:cNvPr id="21" name="Textbox8"/>
          <p:cNvSpPr txBox="1">
            <a:extLst>
              <a:ext uri="smNativeData">
                <pr:smNativeData xmlns:pr="smNativeData" xmlns="smNativeData" val="SMDATA_16_4RU9Z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Mm+Y+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lzsAAO0aAACZSgAANCQAAAAAAAAmAAAACAAAAP//////////MAAAABQAAAAAAAAAAAD//wAAAQAAAP//AAABAA=="/>
              </a:ext>
            </a:extLst>
          </p:cNvSpPr>
          <p:nvPr/>
        </p:nvSpPr>
        <p:spPr>
          <a:xfrm>
            <a:off x="9686925" y="4377055"/>
            <a:ext cx="2439670" cy="1508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Sommerobst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pic>
        <p:nvPicPr>
          <p:cNvPr id="22" name="Grafik9"/>
          <p:cNvPicPr>
            <a:picLocks noChangeAspect="1"/>
            <a:extLst>
              <a:ext uri="smNativeData">
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fAk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T////z////ohUAAEISAAAQAAAAJgAAAAgAAAD//////////zAAAAAUAAAAAAAAAAAA//8AAAEAAAD//wAAAQA="/>
              </a:ext>
            </a:extLst>
          </p:cNvPicPr>
          <p:nvPr/>
        </p:nvPicPr>
        <p:blipFill>
          <a:blip r:embed="rId4"/>
          <a:srcRect l="0" t="0" r="0" b="24280"/>
          <a:stretch>
            <a:fillRect/>
          </a:stretch>
        </p:blipFill>
        <p:spPr>
          <a:xfrm>
            <a:off x="-17780" y="-8255"/>
            <a:ext cx="3534410" cy="29762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3" name="Grafik10"/>
          <p:cNvPicPr>
            <a:picLocks noChangeAspect="1"/>
            <a:extLst>
              <a:ext uri="smNativeData">
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oQk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v///8KEgAAqRUAAEIkAAAQAAAAJgAAAAgAAAD//////////zAAAAAUAAAAAAAAAAAA//8AAAEAAAD//wAAAQA="/>
              </a:ext>
            </a:extLst>
          </p:cNvPicPr>
          <p:nvPr/>
        </p:nvPicPr>
        <p:blipFill>
          <a:blip r:embed="rId4"/>
          <a:srcRect l="0" t="0" r="0" b="24650"/>
          <a:stretch>
            <a:fillRect/>
          </a:stretch>
        </p:blipFill>
        <p:spPr>
          <a:xfrm>
            <a:off x="-13335" y="2932430"/>
            <a:ext cx="3534410" cy="29616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" name="Grafik11"/>
          <p:cNvPicPr>
            <a:picLocks noChangeAspect="1"/>
            <a:extLst>
              <a:ext uri="smNativeData">
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fAk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BwlAADlEQAA2joAADQkAAAQAAAAJgAAAAgAAAD//////////zAAAAAUAAAAAAAAAAAA//8AAAEAAAD//wAAAQA="/>
              </a:ext>
            </a:extLst>
          </p:cNvPicPr>
          <p:nvPr/>
        </p:nvPicPr>
        <p:blipFill>
          <a:blip r:embed="rId4"/>
          <a:srcRect l="0" t="0" r="0" b="24280"/>
          <a:stretch>
            <a:fillRect/>
          </a:stretch>
        </p:blipFill>
        <p:spPr>
          <a:xfrm>
            <a:off x="6032500" y="2908935"/>
            <a:ext cx="3534410" cy="29762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5" name="Grafik12"/>
          <p:cNvPicPr>
            <a:picLocks noChangeAspect="1"/>
            <a:extLst>
              <a:ext uri="smNativeData">
                <pr:smNativeData xmlns:pr="smNativeData" xmlns="smNativeData" val="SMDATA_18_4RU9Z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fAk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YlAAAAAAAABDsAAE8SAAAQAAAAJgAAAAgAAAD//////////zAAAAAUAAAAAAAAAAAA//8AAAEAAAD//wAAAQA="/>
              </a:ext>
            </a:extLst>
          </p:cNvPicPr>
          <p:nvPr/>
        </p:nvPicPr>
        <p:blipFill>
          <a:blip r:embed="rId4"/>
          <a:srcRect l="0" t="0" r="0" b="24280"/>
          <a:stretch>
            <a:fillRect/>
          </a:stretch>
        </p:blipFill>
        <p:spPr>
          <a:xfrm>
            <a:off x="6059170" y="0"/>
            <a:ext cx="3534410" cy="29762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User</cp:lastModifiedBy>
  <cp:revision>0</cp:revision>
  <dcterms:created xsi:type="dcterms:W3CDTF">2022-10-28T15:52:04Z</dcterms:created>
  <dcterms:modified xsi:type="dcterms:W3CDTF">2024-05-09T18:28:49Z</dcterms:modified>
</cp:coreProperties>
</file>