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sldIdLst>
    <p:sldId id="256" r:id="rId6"/>
  </p:sldIdLst>
  <p:sldSz cx="12192000" cy="6858000"/>
  <p:notesSz cx="6858000" cy="12192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678129220" val="1060" rev64="64" revOS="4"/>
      <pr:smFileRevision xmlns:pr="smNativeData" xmlns="smNativeData" dt="1678129220" val="101"/>
      <pr:guideOptions xmlns:pr="smNativeData" xmlns="smNativeData" dt="1678129220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74" d="100"/>
          <a:sy n="74" d="100"/>
        </p:scale>
        <p:origin x="384" y="234"/>
      </p:cViewPr>
      <p:guideLst x="0" y="0"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5" d="100"/>
        <a:sy n="15" d="100"/>
      </p:scale>
      <p:origin x="0" y="0"/>
    </p:cViewPr>
  </p:sorterViewPr>
  <p:notesViewPr>
    <p:cSldViewPr snapToObjects="1" showGuides="1">
      <p:cViewPr>
        <p:scale>
          <a:sx n="74" d="100"/>
          <a:sy n="74" d="100"/>
        </p:scale>
        <p:origin x="384" y="234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AEAAAAAAAAAMAAAABQAAAAAAAAAAAD//wAAAQAAAP//AAABAA==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Master-Untertitelstil durch Klicken bearbeiten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39D5-9BEB-2BCF-A5C6-6D9A77885338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50CC-82EB-2BA6-A5C6-74F31E885321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MAAAABQAAAAAAAAAAAD//wAAAQAAAP//AAABAA=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4FB8-F6EB-2BB9-A5C6-00EC01885355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21AA-E4EB-2BD7-A5C6-12826F885347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38AF-E1EB-2BCE-A5C6-179B76885342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3330-7EEB-2BC5-A5C6-88907D8853DD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09A2-ECEB-2BFF-A5C6-1AAA4788534F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0F35-7BEB-2BF9-A5C6-8DAC418853D8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AAAAAAAAAMAAAABQAAAAAAAAAAAD//wAAAQAAAP//AAABAA==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AAAAAAAAAMAAAABQAAAAAAAAAAAD//wAAAQAAAP//AAABAA==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37D2-9CEB-2BC1-A5C6-6A947988533F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4B4E-00EB-2BBD-A5C6-F6E8058853A3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1E08-46EB-2BE8-A5C6-B0BD508853E5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4FAA-E4EB-2BB9-A5C6-12EC01885347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5D8A-C4EB-2BAB-A5C6-32FE13885367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0AA9-E7EB-2BFC-A5C6-11A944885344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10F5-BBEB-2BE6-A5C6-4DB35E885318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NwY0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32FB-B5EB-2BC4-A5C6-43917C885316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>
  <p:cSld name="Grafik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356E-20EB-2BC3-A5C6-D6967B885383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2F6A-24EB-2BD9-A5C6-D28C61885387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49Ij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IAAAAAAAAAMAAAABQAAAAAAAAAAAD//wAAAQAAAP//AAABAA=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1A49-07EB-2BEC-A5C6-F1B9548853A4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E6c3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7CBE-F0EB-2B8A-A5C6-06DF32885353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MAAAAAAAAAMAAAABQAAAAAAAAAAAD//wAAAQAAAP//AAABAA==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MAAAAAAAAAMAAAABQAAAAAAAAAAAD//wAAAQAAAP//AAABAA==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67E3D19-57EB-2BCB-A5C6-A19E738853F4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67E3AE9-A7EB-2BCC-A5C6-519974885304}" type="slidenum">
              <a:t/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 name="Standard-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P//////////MAAAABQAAAAAAAAAAAD//wAAAQAAAP//AAABAA==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P//////////MAAAABQAAAAAAAAAAAD//wAAAQAAAP//AAABAA==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P//////////MAAAABQAAAAAAAAAAAD//wAAAQAAAP//AAABAA==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fld id="{067E166B-25EB-2BE0-A5C6-D3B558885386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P//////////MAAAABQAAAAAAAAAAAD//wAAAQAAAP//AAABAA=="/>
              </a:ext>
            </a:extLst>
          </p:cNvSpPr>
          <p:nvPr>
            <p:ph type="ftr" sz="quarter" idx="3"/>
          </p:nvPr>
        </p:nvSpPr>
        <p:spPr>
          <a:xfrm>
            <a:off x="4166235" y="6356985"/>
            <a:ext cx="385953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DgGZ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P//////////MAAAABQAAAAAAAAAAAD//wAAAQAAAP//AAABAA=="/>
              </a:ext>
            </a:extLst>
          </p:cNvSpPr>
          <p:nvPr>
            <p:ph type="sldNum" sz="quarter" idx="4"/>
          </p:nvPr>
        </p:nvSpPr>
        <p:spPr>
          <a:xfrm>
            <a:off x="8738235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067E2990-DEEB-2BDF-A5C6-288A6788537D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1"/>
          <p:cNvGrpSpPr>
            <a:extLst>
              <a:ext uri="smNativeData">
                <pr:smNativeData xmlns:pr="smNativeData" xmlns="smNativeData" val="SMDATA_6_RDgGZBMAAAAlAAAAAQAAAA8BAAAAkAAAAEgAAACQAAAASAAAAAAAAAAAAAAAAAAAABcAAAAUAAAAAAAAAAAAAAD/fwAA/38AAAAAAAAJAAAABAAAAAAAAAAfAAAAVAAAAAAAAAAAAAAAAAAAAAAAAAAAAAAAAAAAAAAAAAAAAAAAAAAAAAAAAAAAAAAAAAAAAAAAAAAAAAAAAAAAAAAAAAAAAAAAAAAAAAAAAAAAAAAAAAAAACEAAAAYAAAAFAAAANj///8AAAAAnyUAABsSAAAQAAAAJgAAAAgAAAD/////AAAAAA=="/>
              </a:ext>
            </a:extLst>
          </p:cNvGrpSpPr>
          <p:nvPr/>
        </p:nvGrpSpPr>
        <p:grpSpPr>
          <a:xfrm>
            <a:off x="-25400" y="0"/>
            <a:ext cx="6141085" cy="2943225"/>
            <a:chOff x="-25400" y="0"/>
            <a:chExt cx="6141085" cy="2943225"/>
          </a:xfrm>
        </p:grpSpPr>
        <p:pic>
          <p:nvPicPr>
            <p:cNvPr id="5" name="Grafik2"/>
            <p:cNvPicPr>
              <a:picLocks noChangeAspect="1"/>
              <a:extLst>
                <a:ext uri="smNativeData">
  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kABo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Nj///8CAAAAnyUAABsS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400" y="1270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" name="Textbox1"/>
            <p:cNvSpPr txBox="1">
              <a:extLst>
                <a:ext uri="smNativeData">
                  <pr:smNativeData xmlns:pr="smNativeData" xmlns="smNativeData" val="SMDATA_16_RDgGZB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eRUAAAAAAACfJQAAGxIAAAAAAAAmAAAACAAAAP//////////MAAAABQAAAAAAAAAAAD//wAAAQAAAP//AAABAA=="/>
                </a:ext>
              </a:extLst>
            </p:cNvSpPr>
            <p:nvPr/>
          </p:nvSpPr>
          <p:spPr>
            <a:xfrm>
              <a:off x="3490595" y="0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3" name="Grafik3"/>
            <p:cNvPicPr>
              <a:picLocks noChangeAspect="1"/>
              <a:extLst>
                <a:ext uri="smNativeData">
  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RAAk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G4YAAACAAAAqyIAAD8K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71290" y="1270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6" name="Textbox2"/>
          <p:cNvSpPr txBox="1">
            <a:extLst>
              <a:ext uri="smNativeData">
                <pr:smNativeData xmlns:pr="smNativeData" xmlns="smNativeData" val="SMDATA_16_RDgGZB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EhYAANQIAAAUJQAA5REAAAAAAAAmAAAACAAAAP//////////MAAAABQAAAAAAAAAAAD//wAAAQAAAP//AAABAA=="/>
              </a:ext>
            </a:extLst>
          </p:cNvSpPr>
          <p:nvPr/>
        </p:nvSpPr>
        <p:spPr>
          <a:xfrm>
            <a:off x="3587750" y="1435100"/>
            <a:ext cx="2439670" cy="1473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Kundenabend 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Kartoffel, Kürbis &amp; Gemüse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grpSp>
        <p:nvGrpSpPr>
          <p:cNvPr id="7" name="Gruppe2"/>
          <p:cNvGrpSpPr>
            <a:extLst>
              <a:ext uri="smNativeData">
                <pr:smNativeData xmlns:pr="smNativeData" xmlns="smNativeData" val="SMDATA_6_RDgGZBMAAAAlAAAAAQAAAA8BAAAAkAAAAEgAAACQAAAASAAAAAAAAAAAAAAAAAAAABcAAAAUAAAAAAAAAAAAAAD/fwAA/38AAAAAAAAJAAAABAAAAAAAAAAfAAAAVAAAAAAAAAAAAAAAAAAAAAAAAAAAAAAAAAAAAAAAAAAAAAAAAAAAAAAAAAAAAAAAAAAAAAAAAAAAAAAAAAAAAAAAAAAAAAAAAAAAAAAAAAAAAAAAAAAAACEAAAAYAAAAFAAAAOv///8ZEgAAsiUAADQkAAAQAAAAJgAAAAgAAAD/////AAAAAA=="/>
              </a:ext>
            </a:extLst>
          </p:cNvGrpSpPr>
          <p:nvPr/>
        </p:nvGrpSpPr>
        <p:grpSpPr>
          <a:xfrm>
            <a:off x="-13335" y="2941955"/>
            <a:ext cx="6141085" cy="2943225"/>
            <a:chOff x="-13335" y="2941955"/>
            <a:chExt cx="6141085" cy="2943225"/>
          </a:xfrm>
        </p:grpSpPr>
        <p:pic>
          <p:nvPicPr>
            <p:cNvPr id="10" name="Grafik1"/>
            <p:cNvPicPr>
              <a:picLocks noChangeAspect="1"/>
              <a:extLst>
                <a:ext uri="smNativeData">
  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v///8bEgAAsiUAADQk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3335" y="2943225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9" name="Textbox5"/>
            <p:cNvSpPr txBox="1">
              <a:extLst>
                <a:ext uri="smNativeData">
                  <pr:smNativeData xmlns:pr="smNativeData" xmlns="smNativeData" val="SMDATA_16_RDgGZB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w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jBUAABkSAACyJQAANCQAAAAAAAAmAAAACAAAAP//////////MAAAABQAAAAAAAAAAAD//wAAAQAAAP//AAABAA=="/>
                </a:ext>
              </a:extLst>
            </p:cNvSpPr>
            <p:nvPr/>
          </p:nvSpPr>
          <p:spPr>
            <a:xfrm>
              <a:off x="3502660" y="2941955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8" name="Grafik4"/>
            <p:cNvPicPr>
              <a:picLocks noChangeAspect="1"/>
              <a:extLst>
                <a:ext uri="smNativeData">
  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IEYAAAbEgAAviIAAFgc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83355" y="2943225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grpSp>
        <p:nvGrpSpPr>
          <p:cNvPr id="11" name="Gruppe3"/>
          <p:cNvGrpSpPr>
            <a:extLst>
              <a:ext uri="smNativeData">
                <pr:smNativeData xmlns:pr="smNativeData" xmlns="smNativeData" val="SMDATA_6_RDgGZBMAAAAlAAAAAQAAAA8BAAAAkAAAAEgAAACQAAAASAAAAAAAAAAAAAAAAAAAABcAAAAUAAAAAAAAAAAAAAD/fwAA/38AAAAAAAAJAAAABAAAAKQFAwAfAAAAVAAAAAAAAAAAAAAAAAAAAAAAAAAAAAAAAAAAAAAAAAAAAAAAAAAAAAAAAAAAAAAAAAAAAAAAAAAAAAAAAAAAAAAAAAAAAAAAAAAAAAAAAAAAAAAAAAAAACEAAAAYAAAAFAAAAE4lAAAbEgAAFUsAADYkAAAQAAAAJgAAAAgAAAD/////AAAAAA=="/>
              </a:ext>
            </a:extLst>
          </p:cNvGrpSpPr>
          <p:nvPr/>
        </p:nvGrpSpPr>
        <p:grpSpPr>
          <a:xfrm>
            <a:off x="6064250" y="2943225"/>
            <a:ext cx="6141085" cy="2943225"/>
            <a:chOff x="6064250" y="2943225"/>
            <a:chExt cx="6141085" cy="2943225"/>
          </a:xfrm>
        </p:grpSpPr>
        <p:pic>
          <p:nvPicPr>
            <p:cNvPr id="14" name="Grafik5"/>
            <p:cNvPicPr>
              <a:picLocks noChangeAspect="1"/>
              <a:extLst>
                <a:ext uri="smNativeData">
  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dEgAAFUsAADYk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4250" y="2944495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3" name="Textbox3"/>
            <p:cNvSpPr txBox="1">
              <a:extLst>
                <a:ext uri="smNativeData">
                  <pr:smNativeData xmlns:pr="smNativeData" xmlns="smNativeData" val="SMDATA_16_RDgGZB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7zoAABsSAAAVSwAANiQAAAAAAAAmAAAACAAAAP//////////MAAAABQAAAAAAAAAAAD//wAAAQAAAP//AAABAA=="/>
                </a:ext>
              </a:extLst>
            </p:cNvSpPr>
            <p:nvPr/>
          </p:nvSpPr>
          <p:spPr>
            <a:xfrm>
              <a:off x="9580245" y="2943225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12" name="Grafik6"/>
            <p:cNvPicPr>
              <a:picLocks noChangeAspect="1"/>
              <a:extLst>
                <a:ext uri="smNativeData">
  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Q9AAAdEgAAIUgAAFoc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0940" y="2944495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grpSp>
        <p:nvGrpSpPr>
          <p:cNvPr id="15" name="Gruppe4"/>
          <p:cNvGrpSpPr>
            <a:extLst>
              <a:ext uri="smNativeData">
                <pr:smNativeData xmlns:pr="smNativeData" xmlns="smNativeData" val="SMDATA_6_RDgGZBMAAAAlAAAAAQAAAA8BAAAAkAAAAEgAAACQAAAASAAAAAAAAAAAAAAAAAAAABcAAAAUAAAAAAAAAAAAAAD/fwAA/38AAAAAAAAJAAAABAAAAKQFAwAfAAAAVAAAAAAAAAAAAAAAAAAAAAAAAAAAAAAAAAAAAAAAAAAAAAAAAAAAAAAAAAAAAAAAAAAAAAAAAAAAAAAAAAAAAAAAAAAAAAAAAAAAAAAAAAAAAAAAAAAAACEAAAAYAAAAFAAAAE4lAAAAAAAAFUsAABsSAAAQAAAAJgAAAAgAAAD/////AAAAAA=="/>
              </a:ext>
            </a:extLst>
          </p:cNvGrpSpPr>
          <p:nvPr/>
        </p:nvGrpSpPr>
        <p:grpSpPr>
          <a:xfrm>
            <a:off x="6064250" y="0"/>
            <a:ext cx="6141085" cy="2943225"/>
            <a:chOff x="6064250" y="0"/>
            <a:chExt cx="6141085" cy="2943225"/>
          </a:xfrm>
        </p:grpSpPr>
        <p:pic>
          <p:nvPicPr>
            <p:cNvPr id="18" name="Grafik7"/>
            <p:cNvPicPr>
              <a:picLocks noChangeAspect="1"/>
              <a:extLst>
                <a:ext uri="smNativeData">
  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CAAAAFUsAABsS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4250" y="1270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7" name="Textbox6"/>
            <p:cNvSpPr txBox="1">
              <a:extLst>
                <a:ext uri="smNativeData">
                  <pr:smNativeData xmlns:pr="smNativeData" xmlns="smNativeData" val="SMDATA_16_RDgGZB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c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7zoAAAAAAAAVSwAAGxIAAAAAAAAmAAAACAAAAP//////////MAAAABQAAAAAAAAAAAD//wAAAQAAAP//AAABAA=="/>
                </a:ext>
              </a:extLst>
            </p:cNvSpPr>
            <p:nvPr/>
          </p:nvSpPr>
          <p:spPr>
            <a:xfrm>
              <a:off x="9580245" y="0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16" name="Grafik8"/>
            <p:cNvPicPr>
              <a:picLocks noChangeAspect="1"/>
              <a:extLst>
                <a:ext uri="smNativeData">
  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BQAFE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Q9AAACAAAAIUgAAD8K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0940" y="1270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19" name="Textbox7"/>
          <p:cNvSpPr txBox="1">
            <a:extLst>
              <a:ext uri="smNativeData">
                <pr:smNativeData xmlns:pr="smNativeData" xmlns="smNativeData" val="SMDATA_16_RDgGZB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J0B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ZTsAAAoJAABnSgAAGxIAAAAAAAAmAAAACAAAAP//////////MAAAABQAAAAAAAAAAAD//wAAAQAAAP//AAABAA=="/>
              </a:ext>
            </a:extLst>
          </p:cNvSpPr>
          <p:nvPr/>
        </p:nvSpPr>
        <p:spPr>
          <a:xfrm>
            <a:off x="9655175" y="1469390"/>
            <a:ext cx="2439670" cy="1473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Kundenabend 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Kartoffel, Kürbis &amp; Gemüse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sp>
        <p:nvSpPr>
          <p:cNvPr id="20" name="Textbox4"/>
          <p:cNvSpPr txBox="1">
            <a:extLst>
              <a:ext uri="smNativeData">
                <pr:smNativeData xmlns:pr="smNativeData" xmlns="smNativeData" val="SMDATA_16_RDgGZB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4BUAACMbAADiJAAANCQAAAAAAAAmAAAACAAAAP//////////MAAAABQAAAAAAAAAAAD//wAAAQAAAP//AAABAA=="/>
              </a:ext>
            </a:extLst>
          </p:cNvSpPr>
          <p:nvPr/>
        </p:nvSpPr>
        <p:spPr>
          <a:xfrm>
            <a:off x="3556000" y="4411345"/>
            <a:ext cx="2439670" cy="1473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Kundenabend 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Kartoffel, Kürbis &amp; Gemüse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sp>
        <p:nvSpPr>
          <p:cNvPr id="21" name="Textbox8"/>
          <p:cNvSpPr txBox="1">
            <a:extLst>
              <a:ext uri="smNativeData">
                <pr:smNativeData xmlns:pr="smNativeData" xmlns="smNativeData" val="SMDATA_16_RDgGZB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GJyaS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lzsAAPEaAACZSgAAAiQAAAAAAAAmAAAACAAAAP//////////MAAAABQAAAAAAAAAAAD//wAAAQAAAP//AAABAA=="/>
              </a:ext>
            </a:extLst>
          </p:cNvSpPr>
          <p:nvPr/>
        </p:nvSpPr>
        <p:spPr>
          <a:xfrm>
            <a:off x="9686925" y="4379595"/>
            <a:ext cx="2439670" cy="1473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Kundenabend 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Kartoffel, Kürbis &amp; Gemüse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sz="1500"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pic>
        <p:nvPicPr>
          <p:cNvPr id="22" name="Grafik9"/>
          <p:cNvPicPr>
            <a:picLocks noChangeAspect="1"/>
            <a:extLst>
              <a:ext uri="smNativeData">
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wgMAAAAAAABFAwAA6f///w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PD////c////gBUAAPERAAAAAAAAJgAAAAgAAAD//////////zAAAAAUAAAAAAAAAAAA//8AAAEAAAD//wAAAQA="/>
              </a:ext>
            </a:extLst>
          </p:cNvPicPr>
          <p:nvPr/>
        </p:nvPicPr>
        <p:blipFill>
          <a:blip r:embed="rId4"/>
          <a:srcRect l="9620" t="0" r="8370" b="-230"/>
          <a:stretch>
            <a:fillRect/>
          </a:stretch>
        </p:blipFill>
        <p:spPr>
          <a:xfrm>
            <a:off x="-10160" y="-22860"/>
            <a:ext cx="3505200" cy="29394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3" name="Grafik10"/>
          <p:cNvPicPr>
            <a:picLocks noChangeAspect="1"/>
            <a:extLst>
              <a:ext uri="smNativeData">
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wgMAAAAAAABFAwAA6f///wAAAABkAAAAZAAAAAAAAAAjAAAABAAAAGQAAAAXAAAAFAAAAAAAAAAAAAAA/38AAP9/AAAAAAAACQAAAAQAAAAAAAE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r///8CEgAAhhUAAB8kAAAAAAAAJgAAAAgAAAD//////////zAAAAAUAAAAAAAAAAAA//8AAAEAAAD//wAAAQA="/>
              </a:ext>
            </a:extLst>
          </p:cNvPicPr>
          <p:nvPr/>
        </p:nvPicPr>
        <p:blipFill>
          <a:blip r:embed="rId4"/>
          <a:srcRect l="9620" t="0" r="8370" b="-230"/>
          <a:stretch>
            <a:fillRect/>
          </a:stretch>
        </p:blipFill>
        <p:spPr>
          <a:xfrm>
            <a:off x="-13970" y="2927350"/>
            <a:ext cx="3512820" cy="294449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4" name="Grafik11"/>
          <p:cNvPicPr>
            <a:picLocks noChangeAspect="1"/>
            <a:extLst>
              <a:ext uri="smNativeData">
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wgMAAAAAAABFAwAA6f///w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GAAAA3joAABsSAAAAAAAAJgAAAAgAAAD//////////zAAAAAUAAAAAAAAAAAA//8AAAEAAAD//wAAAQA="/>
              </a:ext>
            </a:extLst>
          </p:cNvPicPr>
          <p:nvPr/>
        </p:nvPicPr>
        <p:blipFill>
          <a:blip r:embed="rId4"/>
          <a:srcRect l="9620" t="0" r="8370" b="-230"/>
          <a:stretch>
            <a:fillRect/>
          </a:stretch>
        </p:blipFill>
        <p:spPr>
          <a:xfrm>
            <a:off x="6064250" y="3810"/>
            <a:ext cx="3505200" cy="29394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5" name="Grafik12"/>
          <p:cNvPicPr>
            <a:picLocks noChangeAspect="1"/>
            <a:extLst>
              <a:ext uri="smNativeData">
                <pr:smNativeData xmlns:pr="smNativeData" xmlns="smNativeData" val="SMDATA_18_RDgGZ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wgMAAAAAAABFAwAA6f///wAAAABkAAAAZAAAAAAAAAAjAAAABAAAAGQAAAAXAAAAFAAAAAAAAAAAAAAA/38AAP9/AAAAAAAACQAAAAQAAAABAAM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GEgAA3joAABskAAAAAAAAJgAAAAgAAAD//////////zAAAAAUAAAAAAAAAAAA//8AAAEAAAD//wAAAQA="/>
              </a:ext>
            </a:extLst>
          </p:cNvPicPr>
          <p:nvPr/>
        </p:nvPicPr>
        <p:blipFill>
          <a:blip r:embed="rId4"/>
          <a:srcRect l="9620" t="0" r="8370" b="-230"/>
          <a:stretch>
            <a:fillRect/>
          </a:stretch>
        </p:blipFill>
        <p:spPr>
          <a:xfrm>
            <a:off x="6064250" y="2929890"/>
            <a:ext cx="3505200" cy="29394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User</cp:lastModifiedBy>
  <cp:revision>0</cp:revision>
  <dcterms:created xsi:type="dcterms:W3CDTF">2022-10-28T15:52:04Z</dcterms:created>
  <dcterms:modified xsi:type="dcterms:W3CDTF">2023-03-06T19:00:20Z</dcterms:modified>
</cp:coreProperties>
</file>