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670599087" val="1058" rev64="64" revOS="4"/>
      <pr:smFileRevision xmlns:pr="smNativeData" xmlns="smNativeData" dt="1670599087" val="101"/>
      <pr:guideOptions xmlns:pr="smNativeData" xmlns="smNativeData" dt="1670599087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74" d="100"/>
          <a:sy n="74" d="100"/>
        </p:scale>
        <p:origin x="1178" y="214"/>
      </p:cViewPr>
      <p:guideLst x="0" y="0"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5" d="100"/>
        <a:sy n="15" d="100"/>
      </p:scale>
      <p:origin x="0" y="0"/>
    </p:cViewPr>
  </p:sorterViewPr>
  <p:notesViewPr>
    <p:cSldViewPr snapToObjects="1" showGuides="1">
      <p:cViewPr>
        <p:scale>
          <a:sx n="74" d="100"/>
          <a:sy n="74" d="100"/>
        </p:scale>
        <p:origin x="1178" y="214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Master-Untertitelstil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1989-C7E0-30EF-AEDD-31BA57935864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2077-39E0-30D6-AEDD-CF836E93589A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374C-02E0-30C1-AEDD-F494799358A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43D1-9FE0-30B5-AEDD-69E00D93583C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4A09-47E0-30BC-AEDD-B1E9049358E4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65F9-B7E0-3093-AEDD-41C62B935814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4BF7-B9E0-30BD-AEDD-4FE80593581A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2F81-CFE0-30D9-AEDD-398C6193586C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2A9A-D4E0-30DC-AEDD-228964935877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5326-68E0-30A5-AEDD-9EF01D9358CB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4145-0BE0-30B7-AEDD-FDE20F9358A8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6D2A-64E0-309B-AEDD-92CE239358C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1961-2FE0-30EF-AEDD-D9BA5793588C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5314-5AE0-30A5-AEDD-ACF01D9358F9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5389-C7E0-30A5-AEDD-31F01D935864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36B4-FAE0-30C0-AEDD-0C9578935859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Grafik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Master-Titelstil durch Klicken bearbeiten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Master-Textstil durch Klicken bearbeiten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63ED-A3E0-3095-AEDD-55C02D935800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7967-29E0-308F-AEDD-DFDA3793588A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3830-7EE0-30CE-AEDD-889B769358D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58BA-F4E0-30AE-AEDD-02FB16935857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65532F-61E0-30A5-AEDD-97F01D9358C2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D650124-6AE0-30F7-AEDD-9CA24F9358C9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Standard-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Master-Titelstil durch Klicken bearbeiten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Master-Textstil durch Klicken bearbeiten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0D654132-7CE0-30B7-AEDD-8AE20F9358DF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pr="smNativeData" xmlns="smNativeData" val="SMDATA_16_r1GT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0D65634D-03E0-3095-AEDD-F5C02D9358A0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1"/>
          <p:cNvGrpSpPr>
            <a:extLst>
              <a:ext uri="smNativeData">
                <pr:smNativeData xmlns:pr="smNativeData" xmlns="smNativeData" val="SMDATA_6_r1GTYxMAAAAlAAAAAQAAAA8BAAAAkAAAAEgAAACQAAAASAAAAAAAAAAAAAAAAAAAABcAAAAUAAAAAAAAAAAAAAD/fwAA/38AAAAAAAAJAAAABAAAANCtukofAAAAVAAAAAAAAAAAAAAAAAAAAAAAAAAAAAAAAAAAAAAAAAAAAAAAAAAAAAAAAAAAAAAAAAAAAAAAAAAAAAAAAAAAAAAAAAAAAAAAAAAAAAAAAAAAAAAAAAAAACEAAAAYAAAAFAAAANj///8AAAAAnyUAABsSAAAQAAAAJgAAAAgAAAD/////AAAAAA=="/>
              </a:ext>
            </a:extLst>
          </p:cNvGrpSpPr>
          <p:nvPr/>
        </p:nvGrpSpPr>
        <p:grpSpPr>
          <a:xfrm>
            <a:off x="-25400" y="0"/>
            <a:ext cx="6141085" cy="2943225"/>
            <a:chOff x="-25400" y="0"/>
            <a:chExt cx="6141085" cy="2943225"/>
          </a:xfrm>
        </p:grpSpPr>
        <p:pic>
          <p:nvPicPr>
            <p:cNvPr id="5" name="Grafik2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CkABo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Nj///8CAAAAnyU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Textbox1"/>
            <p:cNvSpPr txBox="1">
              <a:extLst>
                <a:ext uri="smNativeData">
  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eRUAAAAAAACfJQAAGxIAAAAAAAAmAAAACAAAAP//////////MAAAABQAAAAAAAAAAAD//wAAAQAAAP//AAABAA=="/>
                </a:ext>
              </a:extLst>
            </p:cNvSpPr>
            <p:nvPr/>
          </p:nvSpPr>
          <p:spPr>
            <a:xfrm>
              <a:off x="349059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3" name="Grafik3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RAAk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G4YAAACAAAAqyI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29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6" name="Textbox2"/>
          <p:cNvSpPr txBox="1">
            <a:extLst>
              <a:ext uri="smNativeData">
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EhYAANQIAAAUJQAAVRAAAAAAAAAmAAAACAAAAP//////////MAAAABQAAAAAAAAAAAD//wAAAQAAAP//AAABAA=="/>
              </a:ext>
            </a:extLst>
          </p:cNvSpPr>
          <p:nvPr/>
        </p:nvSpPr>
        <p:spPr>
          <a:xfrm>
            <a:off x="3587750" y="1435100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Exotenseminar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7" name="Gruppe2"/>
          <p:cNvGrpSpPr>
            <a:extLst>
              <a:ext uri="smNativeData">
                <pr:smNativeData xmlns:pr="smNativeData" xmlns="smNativeData" val="SMDATA_6_r1GTYxMAAAAlAAAAAQAAAA8BAAAAkAAAAEgAAACQAAAASAAAAAAAAAAAAAAAAAAAABcAAAAUAAAAAAAAAAAAAAD/fwAA/38AAAAAAAAJAAAABAAAAAAAAAAfAAAAVAAAAAAAAAAAAAAAAAAAAAAAAAAAAAAAAAAAAAAAAAAAAAAAAAAAAAAAAAAAAAAAAAAAAAAAAAAAAAAAAAAAAAAAAAAAAAAAAAAAAAAAAAAAAAAAAAAAACEAAAAYAAAAFAAAAOv///8ZEgAAsiUAADQkAAAQAAAAJgAAAAgAAAD/////AAAAAA=="/>
              </a:ext>
            </a:extLst>
          </p:cNvGrpSpPr>
          <p:nvPr/>
        </p:nvGrpSpPr>
        <p:grpSpPr>
          <a:xfrm>
            <a:off x="-13335" y="2941955"/>
            <a:ext cx="6141085" cy="2943225"/>
            <a:chOff x="-13335" y="2941955"/>
            <a:chExt cx="6141085" cy="2943225"/>
          </a:xfrm>
        </p:grpSpPr>
        <p:pic>
          <p:nvPicPr>
            <p:cNvPr id="10" name="Grafik1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v///8bEgAAsiUAADQ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3335" y="294322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" name="Textbox5"/>
            <p:cNvSpPr txBox="1">
              <a:extLst>
                <a:ext uri="smNativeData">
  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jBUAABkSAACyJQAANCQAAAAAAAAmAAAACAAAAP//////////MAAAABQAAAAAAAAAAAD//wAAAQAAAP//AAABAA=="/>
                </a:ext>
              </a:extLst>
            </p:cNvSpPr>
            <p:nvPr/>
          </p:nvSpPr>
          <p:spPr>
            <a:xfrm>
              <a:off x="3502660" y="294195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8" name="Grafik4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IEYAAAbEgAAviIAAFg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3355" y="294322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11" name="Textbox4"/>
          <p:cNvSpPr txBox="1">
            <a:extLst>
              <a:ext uri="smNativeData">
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Lw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BRYAAO0aAAAHJQAAbiIAAAAAAAAmAAAACAAAAP//////////MAAAABQAAAAAAAAAAAD//wAAAQAAAP//AAABAA=="/>
              </a:ext>
            </a:extLst>
          </p:cNvSpPr>
          <p:nvPr/>
        </p:nvSpPr>
        <p:spPr>
          <a:xfrm>
            <a:off x="3579495" y="4377055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Exotenseminar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grpSp>
        <p:nvGrpSpPr>
          <p:cNvPr id="12" name="Gruppe3"/>
          <p:cNvGrpSpPr>
            <a:extLst>
              <a:ext uri="smNativeData">
                <pr:smNativeData xmlns:pr="smNativeData" xmlns="smNativeData" val="SMDATA_6_r1GTYxMAAAAlAAAAAQAAAA8BAAAAkAAAAEgAAACQAAAASAAAAAAAAAAAAAAAAAAAABcAAAAUAAAAAAAAAAAAAAD/fwAA/38AAAAAAAAJAAAABAAAALBibksfAAAAVAAAAAAAAAAAAAAAAAAAAAAAAAAAAAAAAAAAAAAAAAAAAAAAAAAAAAAAAAAAAAAAAAAAAAAAAAAAAAAAAAAAAAAAAAAAAAAAAAAAAAAAAAAAAAAAAAAAACEAAAAYAAAAFAAAAE4lAAAbEgAAFUsAADYkAAAQAAAAJgAAAAgAAAD/////AAAAAA=="/>
              </a:ext>
            </a:extLst>
          </p:cNvGrpSpPr>
          <p:nvPr/>
        </p:nvGrpSpPr>
        <p:grpSpPr>
          <a:xfrm>
            <a:off x="6064250" y="2943225"/>
            <a:ext cx="6141085" cy="2943225"/>
            <a:chOff x="6064250" y="2943225"/>
            <a:chExt cx="6141085" cy="2943225"/>
          </a:xfrm>
        </p:grpSpPr>
        <p:pic>
          <p:nvPicPr>
            <p:cNvPr id="15" name="Grafik5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dEgAAFUsAADYk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2944495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4" name="Textbox3"/>
            <p:cNvSpPr txBox="1">
              <a:extLst>
                <a:ext uri="smNativeData">
  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BsSAAAVSwAANiQAAAAAAAAmAAAACAAAAP//////////MAAAABQAAAAAAAAAAAD//wAAAQAAAP//AAABAA=="/>
                </a:ext>
              </a:extLst>
            </p:cNvSpPr>
            <p:nvPr/>
          </p:nvSpPr>
          <p:spPr>
            <a:xfrm>
              <a:off x="9580245" y="2943225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3" name="Grafik6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AC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dEgAAIUgAAFoc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2944495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grpSp>
        <p:nvGrpSpPr>
          <p:cNvPr id="16" name="Gruppe4"/>
          <p:cNvGrpSpPr>
            <a:extLst>
              <a:ext uri="smNativeData">
                <pr:smNativeData xmlns:pr="smNativeData" xmlns="smNativeData" val="SMDATA_6_r1GTYxMAAAAlAAAAAQAAAA8BAAAAkAAAAEgAAACQAAAASAAAAAAAAAAAAAAAAAAAABcAAAAUAAAAAAAAAAAAAAD/fwAA/38AAAAAAAAJAAAABAAAAAAAAAAfAAAAVAAAAAAAAAAAAAAAAAAAAAAAAAAAAAAAAAAAAAAAAAAAAAAAAAAAAAAAAAAAAAAAAAAAAAAAAAAAAAAAAAAAAAAAAAAAAAAAAAAAAAAAAAAAAAAAAAAAACEAAAAYAAAAFAAAAE4lAAAAAAAAFUsAABsSAAAQAAAAJgAAAAgAAAD/////AAAAAA=="/>
              </a:ext>
            </a:extLst>
          </p:cNvGrpSpPr>
          <p:nvPr/>
        </p:nvGrpSpPr>
        <p:grpSpPr>
          <a:xfrm>
            <a:off x="6064250" y="0"/>
            <a:ext cx="6141085" cy="2943225"/>
            <a:chOff x="6064250" y="0"/>
            <a:chExt cx="6141085" cy="2943225"/>
          </a:xfrm>
        </p:grpSpPr>
        <p:pic>
          <p:nvPicPr>
            <p:cNvPr id="19" name="Grafik7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4lAAACAAAAFUsAABsSAAAA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4250" y="1270"/>
              <a:ext cx="6141085" cy="294195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8" name="Textbox6"/>
            <p:cNvSpPr txBox="1">
              <a:extLst>
                <a:ext uri="smNativeData">
  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EAAAAAAAAA2u2hP/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K8NAAD/fwAA/38AAAAAAAAJAAAABAAAAAc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u2hOP///wEAAAAAAAAAAAAAAAAAAAAAAAAAAAAAAAAAAAAAAAAAAAAAAAJ/f38AgICAA8zMzADAwP8Af39/AAAAAAAAAAAAAAAAAAAAAAAAAAAAIQAAABgAAAAUAAAA7zoAAAAAAAAVSwAAGxIAAAAAAAAmAAAACAAAAP//////////MAAAABQAAAAAAAAAAAD//wAAAQAAAP//AAABAA=="/>
                </a:ext>
              </a:extLst>
            </p:cNvSpPr>
            <p:nvPr/>
          </p:nvSpPr>
          <p:spPr>
            <a:xfrm>
              <a:off x="9580245" y="0"/>
              <a:ext cx="2625090" cy="2943225"/>
            </a:xfrm>
            <a:prstGeom prst="rect">
              <a:avLst/>
            </a:prstGeom>
            <a:solidFill>
              <a:schemeClr val="folHlink">
                <a:tint val="37500"/>
              </a:schemeClr>
            </a:solidFill>
            <a:ln>
              <a:noFill/>
            </a:ln>
            <a:effectLst/>
          </p:spPr>
          <p:txBody>
            <a:bodyPr vert="horz" wrap="square" numCol="1" spcCol="215900" anchor="t"/>
            <a:lstStyle/>
            <a:p>
              <a:pPr/>
            </a:p>
          </p:txBody>
        </p:sp>
        <p:pic>
          <p:nvPicPr>
            <p:cNvPr id="17" name="Grafik8"/>
            <p:cNvPicPr>
              <a:picLocks noChangeAspect="1"/>
              <a:extLst>
                <a:ext uri="smNativeData">
                  <pr:smNativeData xmlns:pr="smNativeData" xmlns="smNativeData" val="SMDATA_18_r1GT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AsAAAAXAAAAFAAAAAAAAAAAAAAA/38AAP9/AAAAAAAACQAAAAQAAABQAF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OQ9AAACAAAAIUgAAD8KAAAAAAAAJgAAAAgAAAD//////////zAAAAAUAAAAAAAAAAAA//8AAAEAAAD//wAAAQA=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0940" y="1270"/>
              <a:ext cx="1664335" cy="1664335"/>
            </a:xfrm>
            <a:custGeom>
              <a:avLst/>
              <a:gdLst/>
              <a:ahLst/>
              <a:cxnLst/>
              <a:rect l="0" t="0" r="1664335" b="1664335"/>
              <a:pathLst>
                <a:path w="1664335" h="1664335">
                  <a:moveTo>
                    <a:pt x="0" y="0"/>
                  </a:moveTo>
                  <a:lnTo>
                    <a:pt x="1664335" y="0"/>
                  </a:lnTo>
                  <a:lnTo>
                    <a:pt x="1664335" y="1664335"/>
                  </a:lnTo>
                  <a:lnTo>
                    <a:pt x="0" y="1664335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</p:pic>
      </p:grpSp>
      <p:sp>
        <p:nvSpPr>
          <p:cNvPr id="20" name="Textbox7"/>
          <p:cNvSpPr txBox="1">
            <a:extLst>
              <a:ext uri="smNativeData">
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RTwAANQIAABHSwAAVRAAAAAAAAAmAAAACAAAAP//////////MAAAABQAAAAAAAAAAAD//wAAAQAAAP//AAABAA=="/>
              </a:ext>
            </a:extLst>
          </p:cNvSpPr>
          <p:nvPr/>
        </p:nvSpPr>
        <p:spPr>
          <a:xfrm>
            <a:off x="9797415" y="1435100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Exotenseminar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  <p:sp>
        <p:nvSpPr>
          <p:cNvPr id="21" name="Textbox8"/>
          <p:cNvSpPr txBox="1">
            <a:extLst>
              <a:ext uri="smNativeData">
                <pr:smNativeData xmlns:pr="smNativeData" xmlns="smNativeData" val="SMDATA_16_r1GTY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PIHAAD/fwAA/38AAAAAAAAJAAAABAAAAMm+Y+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lzsAAO0aAACZSgAAbiIAAAAAAAAmAAAACAAAAP//////////MAAAABQAAAAAAAAAAAD//wAAAQAAAP//AAABAA=="/>
              </a:ext>
            </a:extLst>
          </p:cNvSpPr>
          <p:nvPr/>
        </p:nvSpPr>
        <p:spPr>
          <a:xfrm>
            <a:off x="9686925" y="4377055"/>
            <a:ext cx="2439670" cy="12198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Exotenseminar 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am: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Beginn:</a:t>
            </a:r>
          </a:p>
          <a:p>
            <a:pPr>
              <a:defRPr cap="none">
                <a:latin typeface="Ink Free" pitchFamily="4" charset="0"/>
                <a:ea typeface="Ink Free" pitchFamily="4" charset="0"/>
                <a:cs typeface="Ink Free" pitchFamily="4" charset="0"/>
              </a:defRPr>
            </a:pPr>
            <a:r>
              <a:t>Eintritt: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User</cp:lastModifiedBy>
  <cp:revision>0</cp:revision>
  <dcterms:created xsi:type="dcterms:W3CDTF">2022-10-28T15:52:04Z</dcterms:created>
  <dcterms:modified xsi:type="dcterms:W3CDTF">2022-12-09T15:18:07Z</dcterms:modified>
</cp:coreProperties>
</file>